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5" d="100"/>
          <a:sy n="75" d="100"/>
        </p:scale>
        <p:origin x="28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C87B2-0F64-4E4D-A44D-D366DEB1E1F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9C865-4118-48C9-84A5-56C9EA8F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5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C865-4118-48C9-84A5-56C9EA8F68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4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phy.com/gifs/fallontonight-jimmy-fallon-mood-tonight-show-BMtGb8JSk2Ln1cnPMA" TargetMode="External"/><Relationship Id="rId2" Type="http://schemas.openxmlformats.org/officeDocument/2006/relationships/hyperlink" Target="https://www.visme.co/timeline-mak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tsmallbusiness.com/smart-goals-examples/" TargetMode="External"/><Relationship Id="rId4" Type="http://schemas.openxmlformats.org/officeDocument/2006/relationships/hyperlink" Target="https://www.pinterest.com/pin/44796749415902048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dirty="0"/>
              <a:t>T</a:t>
            </a:r>
            <a:r>
              <a:rPr lang="en-US" dirty="0" smtClean="0"/>
              <a:t>ime </a:t>
            </a:r>
            <a:r>
              <a:rPr lang="en-US" dirty="0"/>
              <a:t>L</a:t>
            </a:r>
            <a:r>
              <a:rPr lang="en-US" dirty="0" smtClean="0"/>
              <a:t>ine</a:t>
            </a:r>
            <a:r>
              <a:rPr lang="en-US" dirty="0" smtClean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By Mrs. Jo and Mr. 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34" t="15344" r="21667" b="14815"/>
          <a:stretch/>
        </p:blipFill>
        <p:spPr>
          <a:xfrm>
            <a:off x="44449" y="1524000"/>
            <a:ext cx="9055101" cy="221346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this?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Maybe this?</a:t>
            </a:r>
            <a:endParaRPr lang="en-US" dirty="0"/>
          </a:p>
        </p:txBody>
      </p:sp>
      <p:pic>
        <p:nvPicPr>
          <p:cNvPr id="1026" name="Picture 2" descr="Image result for time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286225"/>
            <a:ext cx="7848600" cy="553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29600" y="648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(Online Store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5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0" name="Picture 2" descr="jimmy fallon idk GIF by The Tonight Show Starring Jimmy Fall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-22860"/>
            <a:ext cx="8001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500" y="659639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(Jimmy)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137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Well, </a:t>
            </a:r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It’s in YOUR </a:t>
            </a:r>
            <a:r>
              <a:rPr lang="en-US" dirty="0" smtClean="0"/>
              <a:t>planner!</a:t>
            </a:r>
          </a:p>
          <a:p>
            <a:endParaRPr lang="en-US" dirty="0" smtClean="0"/>
          </a:p>
          <a:p>
            <a:r>
              <a:rPr lang="en-US" dirty="0" smtClean="0"/>
              <a:t>My Friend’s Planner?</a:t>
            </a:r>
          </a:p>
          <a:p>
            <a:pPr lvl="1"/>
            <a:r>
              <a:rPr lang="en-US" dirty="0" smtClean="0"/>
              <a:t>NO</a:t>
            </a:r>
          </a:p>
          <a:p>
            <a:r>
              <a:rPr lang="en-US" dirty="0" smtClean="0"/>
              <a:t>My Group’s Planner?</a:t>
            </a:r>
          </a:p>
          <a:p>
            <a:pPr lvl="1"/>
            <a:r>
              <a:rPr lang="en-US" dirty="0" smtClean="0"/>
              <a:t>No</a:t>
            </a:r>
          </a:p>
          <a:p>
            <a:r>
              <a:rPr lang="en-US" dirty="0" smtClean="0"/>
              <a:t>My Notebook?</a:t>
            </a:r>
          </a:p>
          <a:p>
            <a:pPr lvl="1"/>
            <a:r>
              <a:rPr lang="en-US" dirty="0" smtClean="0"/>
              <a:t>No</a:t>
            </a:r>
          </a:p>
          <a:p>
            <a:r>
              <a:rPr lang="en-US" dirty="0" smtClean="0"/>
              <a:t>Rando Piece of paper?</a:t>
            </a:r>
          </a:p>
          <a:p>
            <a:pPr lvl="1"/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5" name="AutoShape 4" descr="Image result for mine mine m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ine mine mine"/>
          <p:cNvSpPr>
            <a:spLocks noChangeAspect="1" noChangeArrowheads="1"/>
          </p:cNvSpPr>
          <p:nvPr/>
        </p:nvSpPr>
        <p:spPr bwMode="auto">
          <a:xfrm>
            <a:off x="6480175" y="4038600"/>
            <a:ext cx="2663825" cy="266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116790"/>
            <a:ext cx="3962400" cy="55976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58200" y="6571629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(Mine)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470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4525963"/>
          </a:xfrm>
        </p:spPr>
        <p:txBody>
          <a:bodyPr/>
          <a:lstStyle/>
          <a:p>
            <a:r>
              <a:rPr lang="en-US" dirty="0" smtClean="0"/>
              <a:t>S- Is it super detailed or vague?</a:t>
            </a:r>
          </a:p>
          <a:p>
            <a:r>
              <a:rPr lang="en-US" dirty="0" smtClean="0"/>
              <a:t>M- Is it weighted? Valued</a:t>
            </a:r>
            <a:r>
              <a:rPr lang="en-US" dirty="0"/>
              <a:t>?</a:t>
            </a:r>
            <a:r>
              <a:rPr lang="en-US" dirty="0" smtClean="0"/>
              <a:t> Numbered? </a:t>
            </a:r>
            <a:r>
              <a:rPr lang="en-US" dirty="0" err="1" smtClean="0"/>
              <a:t>Quantitive</a:t>
            </a:r>
            <a:r>
              <a:rPr lang="en-US" dirty="0" smtClean="0"/>
              <a:t>? Clearly done?</a:t>
            </a:r>
          </a:p>
          <a:p>
            <a:r>
              <a:rPr lang="en-US" dirty="0" smtClean="0"/>
              <a:t>A- Could I reasonably accomplish this task?</a:t>
            </a:r>
          </a:p>
          <a:p>
            <a:r>
              <a:rPr lang="en-US" dirty="0" smtClean="0"/>
              <a:t>R- Is it working towards my bigger goal?</a:t>
            </a:r>
          </a:p>
          <a:p>
            <a:r>
              <a:rPr lang="en-US" dirty="0" smtClean="0"/>
              <a:t>T- is there a daily check point or due dates?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156" t="25000" r="11719" b="53125"/>
          <a:stretch/>
        </p:blipFill>
        <p:spPr>
          <a:xfrm>
            <a:off x="72571" y="1143000"/>
            <a:ext cx="9071429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53400" y="6553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(Smart)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SMART?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1206" t="38073" r="39550" b="18447"/>
          <a:stretch/>
        </p:blipFill>
        <p:spPr>
          <a:xfrm rot="16200000">
            <a:off x="1882942" y="-735933"/>
            <a:ext cx="5410201" cy="9168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37338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124200"/>
            <a:ext cx="15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Steam-</a:t>
            </a:r>
            <a:br>
              <a:rPr lang="en-US" sz="1400" dirty="0" smtClean="0"/>
            </a:br>
            <a:r>
              <a:rPr lang="en-US" sz="1400" dirty="0" smtClean="0"/>
              <a:t>Finish Design in </a:t>
            </a:r>
            <a:r>
              <a:rPr lang="en-US" sz="1400" dirty="0" err="1" smtClean="0"/>
              <a:t>SketchUp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Start Working on Physical  3D Model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3124200"/>
            <a:ext cx="1371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Steam-</a:t>
            </a:r>
          </a:p>
          <a:p>
            <a:r>
              <a:rPr lang="en-US" sz="1400" dirty="0" smtClean="0"/>
              <a:t>Finish Working on Physical 3D Model</a:t>
            </a:r>
            <a:br>
              <a:rPr lang="en-US" sz="1400" dirty="0" smtClean="0"/>
            </a:br>
            <a:r>
              <a:rPr lang="en-US" sz="1400" dirty="0" smtClean="0"/>
              <a:t>Take Pictures of 3D Model</a:t>
            </a:r>
          </a:p>
          <a:p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087469"/>
            <a:ext cx="137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Steam-</a:t>
            </a:r>
          </a:p>
          <a:p>
            <a:r>
              <a:rPr lang="en-US" sz="1400" dirty="0" smtClean="0"/>
              <a:t>Complete:</a:t>
            </a:r>
          </a:p>
          <a:p>
            <a:r>
              <a:rPr lang="en-US" sz="1400" dirty="0" smtClean="0"/>
              <a:t>Intro Slide</a:t>
            </a:r>
          </a:p>
          <a:p>
            <a:r>
              <a:rPr lang="en-US" sz="1400" dirty="0" smtClean="0"/>
              <a:t>Engage Slide</a:t>
            </a:r>
          </a:p>
          <a:p>
            <a:r>
              <a:rPr lang="en-US" sz="1400" dirty="0" smtClean="0"/>
              <a:t>Explore Slide</a:t>
            </a:r>
          </a:p>
          <a:p>
            <a:r>
              <a:rPr lang="en-US" sz="1400" dirty="0" smtClean="0"/>
              <a:t>Get 3 pictures for PowerPoint</a:t>
            </a:r>
          </a:p>
          <a:p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3047879"/>
            <a:ext cx="137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Steam-</a:t>
            </a:r>
          </a:p>
          <a:p>
            <a:r>
              <a:rPr lang="en-US" sz="1400" dirty="0" smtClean="0"/>
              <a:t>Complete: </a:t>
            </a:r>
          </a:p>
          <a:p>
            <a:r>
              <a:rPr lang="en-US" sz="1400" dirty="0" smtClean="0"/>
              <a:t>70% of Research</a:t>
            </a:r>
          </a:p>
          <a:p>
            <a:r>
              <a:rPr lang="en-US" sz="1400" dirty="0" smtClean="0"/>
              <a:t>3 of the 4 C’s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595937" y="3089970"/>
            <a:ext cx="137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Steam-</a:t>
            </a:r>
          </a:p>
          <a:p>
            <a:r>
              <a:rPr lang="en-US" sz="1400" dirty="0" smtClean="0"/>
              <a:t>Finish Research</a:t>
            </a:r>
          </a:p>
          <a:p>
            <a:r>
              <a:rPr lang="en-US" sz="1400" dirty="0" smtClean="0"/>
              <a:t>4 C’s</a:t>
            </a:r>
          </a:p>
          <a:p>
            <a:r>
              <a:rPr lang="en-US" sz="1400" dirty="0" smtClean="0"/>
              <a:t>Works Cited</a:t>
            </a:r>
          </a:p>
          <a:p>
            <a:r>
              <a:rPr lang="en-US" sz="1400" dirty="0" smtClean="0"/>
              <a:t>Conclusion</a:t>
            </a:r>
          </a:p>
          <a:p>
            <a:endParaRPr lang="en-US" sz="1400" dirty="0"/>
          </a:p>
          <a:p>
            <a:r>
              <a:rPr lang="en-US" sz="1400" smtClean="0"/>
              <a:t>Present Monday</a:t>
            </a: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78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Online Store </a:t>
            </a:r>
            <a:r>
              <a:rPr lang="en-US" dirty="0">
                <a:hlinkClick r:id="rId2"/>
              </a:rPr>
              <a:t>https://www.visme.co/timeline-maker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/>
              <a:t>Jimmy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giphy.com/gifs/fallontonight-jimmy-fallon-mood-tonight-show-BMtGb8JSk2Ln1cnPMA</a:t>
            </a:r>
            <a:r>
              <a:rPr lang="en-US" dirty="0" smtClean="0"/>
              <a:t> </a:t>
            </a:r>
          </a:p>
          <a:p>
            <a:r>
              <a:rPr lang="en-US" dirty="0"/>
              <a:t>Mine </a:t>
            </a:r>
            <a:r>
              <a:rPr lang="en-US" dirty="0">
                <a:hlinkClick r:id="rId4"/>
              </a:rPr>
              <a:t>https://www.pinterest.com/pin/447967494159020487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/>
              <a:t>Smart </a:t>
            </a:r>
            <a:r>
              <a:rPr lang="en-US" dirty="0">
                <a:hlinkClick r:id="rId5"/>
              </a:rPr>
              <a:t>https://fitsmallbusiness.com/smart-goals-examples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6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189</Words>
  <Application>Microsoft Office PowerPoint</Application>
  <PresentationFormat>On-screen Show (4:3)</PresentationFormat>
  <Paragraphs>54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What is a Time Line?</vt:lpstr>
      <vt:lpstr>Is it this?</vt:lpstr>
      <vt:lpstr>Or Maybe this?</vt:lpstr>
      <vt:lpstr>PowerPoint Presentation</vt:lpstr>
      <vt:lpstr>Well, What is It?</vt:lpstr>
      <vt:lpstr>Smart Goals</vt:lpstr>
      <vt:lpstr>Is this SMART?</vt:lpstr>
      <vt:lpstr>Work Cited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time line</dc:title>
  <dc:creator>Einstein</dc:creator>
  <cp:lastModifiedBy>Einstein</cp:lastModifiedBy>
  <cp:revision>9</cp:revision>
  <dcterms:created xsi:type="dcterms:W3CDTF">2006-08-16T00:00:00Z</dcterms:created>
  <dcterms:modified xsi:type="dcterms:W3CDTF">2019-02-11T21:51:24Z</dcterms:modified>
</cp:coreProperties>
</file>